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ngesInfos/changesInfo1.xml" ContentType="application/vnd.ms-powerpoint.changesinfo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Alata" panose="020B0604020202020204" charset="0"/>
      <p:regular r:id="rId8"/>
    </p:embeddedFont>
    <p:embeddedFont>
      <p:font typeface="Glacial Indifference" panose="020B0604020202020204" charset="0"/>
      <p:regular r:id="rId9"/>
    </p:embeddedFont>
    <p:embeddedFont>
      <p:font typeface="Montserrat Light" panose="00000400000000000000" pitchFamily="2" charset="0"/>
      <p:regular r:id="rId10"/>
      <p:italic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06860E-E4E1-4930-8FB8-B6F95BBF09A3}" v="72" dt="2024-12-05T06:02:53.1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64" y="1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-608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font" Target="fonts/font1.fntdata"/><Relationship Id="rId9" Type="http://schemas.openxmlformats.org/officeDocument/2006/relationships/font" Target="fonts/font2.fntdata"/><Relationship Id="rId10" Type="http://schemas.openxmlformats.org/officeDocument/2006/relationships/font" Target="fonts/font3.fntdata"/><Relationship Id="rId11" Type="http://schemas.openxmlformats.org/officeDocument/2006/relationships/font" Target="fonts/font4.fntdata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microsoft.com/office/2016/11/relationships/changesInfo" Target="changesInfos/changesInfo1.xml"/><Relationship Id="rId1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ọc Thạch Nhan b1805657" userId="ddb3baa4997bdf4d" providerId="LiveId" clId="{FD06860E-E4E1-4930-8FB8-B6F95BBF09A3}"/>
    <pc:docChg chg="undo custSel modSld">
      <pc:chgData name="Ngọc Thạch Nhan b1805657" userId="ddb3baa4997bdf4d" providerId="LiveId" clId="{FD06860E-E4E1-4930-8FB8-B6F95BBF09A3}" dt="2024-12-05T06:15:51.574" v="2835" actId="20577"/>
      <pc:docMkLst>
        <pc:docMk/>
      </pc:docMkLst>
      <pc:sldChg chg="modSp mod modNotesTx">
        <pc:chgData name="Ngọc Thạch Nhan b1805657" userId="ddb3baa4997bdf4d" providerId="LiveId" clId="{FD06860E-E4E1-4930-8FB8-B6F95BBF09A3}" dt="2024-12-05T05:52:36.173" v="1720" actId="20577"/>
        <pc:sldMkLst>
          <pc:docMk/>
          <pc:sldMk cId="0" sldId="256"/>
        </pc:sldMkLst>
        <pc:spChg chg="mod">
          <ac:chgData name="Ngọc Thạch Nhan b1805657" userId="ddb3baa4997bdf4d" providerId="LiveId" clId="{FD06860E-E4E1-4930-8FB8-B6F95BBF09A3}" dt="2024-12-05T05:01:04.268" v="7" actId="1076"/>
          <ac:spMkLst>
            <pc:docMk/>
            <pc:sldMk cId="0" sldId="256"/>
            <ac:spMk id="2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01:19.372" v="8" actId="1076"/>
          <ac:spMkLst>
            <pc:docMk/>
            <pc:sldMk cId="0" sldId="256"/>
            <ac:spMk id="25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52:36.173" v="1720" actId="20577"/>
          <ac:spMkLst>
            <pc:docMk/>
            <pc:sldMk cId="0" sldId="256"/>
            <ac:spMk id="30" creationId="{00000000-0000-0000-0000-000000000000}"/>
          </ac:spMkLst>
        </pc:spChg>
      </pc:sldChg>
      <pc:sldChg chg="modSp mod modAnim modNotesTx">
        <pc:chgData name="Ngọc Thạch Nhan b1805657" userId="ddb3baa4997bdf4d" providerId="LiveId" clId="{FD06860E-E4E1-4930-8FB8-B6F95BBF09A3}" dt="2024-12-05T05:28:39.919" v="968" actId="113"/>
        <pc:sldMkLst>
          <pc:docMk/>
          <pc:sldMk cId="0" sldId="257"/>
        </pc:sldMkLst>
        <pc:spChg chg="mod">
          <ac:chgData name="Ngọc Thạch Nhan b1805657" userId="ddb3baa4997bdf4d" providerId="LiveId" clId="{FD06860E-E4E1-4930-8FB8-B6F95BBF09A3}" dt="2024-12-05T05:00:27.717" v="2" actId="255"/>
          <ac:spMkLst>
            <pc:docMk/>
            <pc:sldMk cId="0" sldId="257"/>
            <ac:spMk id="9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00:33.770" v="3" actId="108"/>
          <ac:spMkLst>
            <pc:docMk/>
            <pc:sldMk cId="0" sldId="257"/>
            <ac:spMk id="12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00:41.772" v="4" actId="108"/>
          <ac:spMkLst>
            <pc:docMk/>
            <pc:sldMk cId="0" sldId="257"/>
            <ac:spMk id="14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00:45.145" v="5" actId="108"/>
          <ac:spMkLst>
            <pc:docMk/>
            <pc:sldMk cId="0" sldId="257"/>
            <ac:spMk id="16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00:48.272" v="6" actId="108"/>
          <ac:spMkLst>
            <pc:docMk/>
            <pc:sldMk cId="0" sldId="257"/>
            <ac:spMk id="21" creationId="{00000000-0000-0000-0000-000000000000}"/>
          </ac:spMkLst>
        </pc:spChg>
      </pc:sldChg>
      <pc:sldChg chg="delSp modSp mod delAnim modAnim modNotesTx">
        <pc:chgData name="Ngọc Thạch Nhan b1805657" userId="ddb3baa4997bdf4d" providerId="LiveId" clId="{FD06860E-E4E1-4930-8FB8-B6F95BBF09A3}" dt="2024-12-05T05:38:48.546" v="1096" actId="14100"/>
        <pc:sldMkLst>
          <pc:docMk/>
          <pc:sldMk cId="0" sldId="258"/>
        </pc:sldMkLst>
        <pc:spChg chg="mod">
          <ac:chgData name="Ngọc Thạch Nhan b1805657" userId="ddb3baa4997bdf4d" providerId="LiveId" clId="{FD06860E-E4E1-4930-8FB8-B6F95BBF09A3}" dt="2024-12-05T05:38:48.546" v="1096" actId="14100"/>
          <ac:spMkLst>
            <pc:docMk/>
            <pc:sldMk cId="0" sldId="258"/>
            <ac:spMk id="4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02:11.232" v="13" actId="14100"/>
          <ac:spMkLst>
            <pc:docMk/>
            <pc:sldMk cId="0" sldId="258"/>
            <ac:spMk id="9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02:09.033" v="12" actId="14100"/>
          <ac:spMkLst>
            <pc:docMk/>
            <pc:sldMk cId="0" sldId="258"/>
            <ac:spMk id="10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02:04.954" v="11" actId="14100"/>
          <ac:spMkLst>
            <pc:docMk/>
            <pc:sldMk cId="0" sldId="258"/>
            <ac:spMk id="12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02:00.947" v="10" actId="14100"/>
          <ac:spMkLst>
            <pc:docMk/>
            <pc:sldMk cId="0" sldId="258"/>
            <ac:spMk id="13" creationId="{00000000-0000-0000-0000-000000000000}"/>
          </ac:spMkLst>
        </pc:spChg>
        <pc:spChg chg="del mod">
          <ac:chgData name="Ngọc Thạch Nhan b1805657" userId="ddb3baa4997bdf4d" providerId="LiveId" clId="{FD06860E-E4E1-4930-8FB8-B6F95BBF09A3}" dt="2024-12-05T05:38:42.234" v="1093" actId="478"/>
          <ac:spMkLst>
            <pc:docMk/>
            <pc:sldMk cId="0" sldId="258"/>
            <ac:spMk id="15" creationId="{00000000-0000-0000-0000-000000000000}"/>
          </ac:spMkLst>
        </pc:spChg>
      </pc:sldChg>
      <pc:sldChg chg="addSp modSp mod modNotesTx">
        <pc:chgData name="Ngọc Thạch Nhan b1805657" userId="ddb3baa4997bdf4d" providerId="LiveId" clId="{FD06860E-E4E1-4930-8FB8-B6F95BBF09A3}" dt="2024-12-05T06:15:51.574" v="2835" actId="20577"/>
        <pc:sldMkLst>
          <pc:docMk/>
          <pc:sldMk cId="0" sldId="259"/>
        </pc:sldMkLst>
        <pc:spChg chg="mod">
          <ac:chgData name="Ngọc Thạch Nhan b1805657" userId="ddb3baa4997bdf4d" providerId="LiveId" clId="{FD06860E-E4E1-4930-8FB8-B6F95BBF09A3}" dt="2024-12-05T06:00:48.415" v="1791" actId="108"/>
          <ac:spMkLst>
            <pc:docMk/>
            <pc:sldMk cId="0" sldId="259"/>
            <ac:spMk id="4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6:00:54.059" v="1792" actId="1076"/>
          <ac:spMkLst>
            <pc:docMk/>
            <pc:sldMk cId="0" sldId="259"/>
            <ac:spMk id="6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59:45.383" v="1774" actId="14100"/>
          <ac:spMkLst>
            <pc:docMk/>
            <pc:sldMk cId="0" sldId="259"/>
            <ac:spMk id="7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59:51.532" v="1775" actId="1076"/>
          <ac:spMkLst>
            <pc:docMk/>
            <pc:sldMk cId="0" sldId="259"/>
            <ac:spMk id="8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52:46.813" v="1735" actId="20577"/>
          <ac:spMkLst>
            <pc:docMk/>
            <pc:sldMk cId="0" sldId="259"/>
            <ac:spMk id="14" creationId="{00000000-0000-0000-0000-000000000000}"/>
          </ac:spMkLst>
        </pc:spChg>
        <pc:spChg chg="mod">
          <ac:chgData name="Ngọc Thạch Nhan b1805657" userId="ddb3baa4997bdf4d" providerId="LiveId" clId="{FD06860E-E4E1-4930-8FB8-B6F95BBF09A3}" dt="2024-12-05T05:59:37.073" v="1771" actId="1076"/>
          <ac:spMkLst>
            <pc:docMk/>
            <pc:sldMk cId="0" sldId="259"/>
            <ac:spMk id="15" creationId="{00000000-0000-0000-0000-000000000000}"/>
          </ac:spMkLst>
        </pc:spChg>
        <pc:spChg chg="add">
          <ac:chgData name="Ngọc Thạch Nhan b1805657" userId="ddb3baa4997bdf4d" providerId="LiveId" clId="{FD06860E-E4E1-4930-8FB8-B6F95BBF09A3}" dt="2024-12-05T05:57:46.135" v="1754"/>
          <ac:spMkLst>
            <pc:docMk/>
            <pc:sldMk cId="0" sldId="259"/>
            <ac:spMk id="17" creationId="{16E2C961-19E9-F2A3-56B3-0AC165A0D574}"/>
          </ac:spMkLst>
        </pc:spChg>
        <pc:spChg chg="add">
          <ac:chgData name="Ngọc Thạch Nhan b1805657" userId="ddb3baa4997bdf4d" providerId="LiveId" clId="{FD06860E-E4E1-4930-8FB8-B6F95BBF09A3}" dt="2024-12-05T05:57:49.980" v="1755"/>
          <ac:spMkLst>
            <pc:docMk/>
            <pc:sldMk cId="0" sldId="259"/>
            <ac:spMk id="18" creationId="{C7466F33-C2A7-3BD7-4876-821F584EB6E0}"/>
          </ac:spMkLst>
        </pc:spChg>
        <pc:spChg chg="add mod">
          <ac:chgData name="Ngọc Thạch Nhan b1805657" userId="ddb3baa4997bdf4d" providerId="LiveId" clId="{FD06860E-E4E1-4930-8FB8-B6F95BBF09A3}" dt="2024-12-05T06:03:37.464" v="1826" actId="14100"/>
          <ac:spMkLst>
            <pc:docMk/>
            <pc:sldMk cId="0" sldId="259"/>
            <ac:spMk id="19" creationId="{7823954A-7C63-A0FE-83D4-E46F05A6E80D}"/>
          </ac:spMkLst>
        </pc:spChg>
        <pc:spChg chg="add mod">
          <ac:chgData name="Ngọc Thạch Nhan b1805657" userId="ddb3baa4997bdf4d" providerId="LiveId" clId="{FD06860E-E4E1-4930-8FB8-B6F95BBF09A3}" dt="2024-12-05T06:03:33.490" v="1825" actId="1076"/>
          <ac:spMkLst>
            <pc:docMk/>
            <pc:sldMk cId="0" sldId="259"/>
            <ac:spMk id="20" creationId="{93D1F423-D759-FBB8-B8CE-46737A037C62}"/>
          </ac:spMkLst>
        </pc:spChg>
      </pc:sldChg>
      <pc:sldChg chg="modNotesTx">
        <pc:chgData name="Ngọc Thạch Nhan b1805657" userId="ddb3baa4997bdf4d" providerId="LiveId" clId="{FD06860E-E4E1-4930-8FB8-B6F95BBF09A3}" dt="2024-12-05T05:46:03.135" v="1487" actId="20577"/>
        <pc:sldMkLst>
          <pc:docMk/>
          <pc:sldMk cId="0" sldId="260"/>
        </pc:sldMkLst>
      </pc:sldChg>
    </pc:docChg>
  </pc:docChgLst>
</pc:chgInfo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C92ABA-7A1E-4F9F-A12F-FB37CC8C5820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BF602-C827-4AA4-8C00-CC2C794B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26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Goodmoring</a:t>
            </a:r>
            <a:r>
              <a:rPr lang="en-US" dirty="0"/>
              <a:t> everyone. Today I’ll talk about the iconic of the U.S. it’s Statue of liberty . It located in Liberty Island , NY CT.</a:t>
            </a:r>
          </a:p>
          <a:p>
            <a:r>
              <a:rPr lang="en-US" dirty="0"/>
              <a:t>It’s very famous . People in the world come to take memory photos and learn </a:t>
            </a:r>
            <a:r>
              <a:rPr lang="en-US" dirty="0" err="1"/>
              <a:t>sth</a:t>
            </a:r>
            <a:r>
              <a:rPr lang="en-US" dirty="0"/>
              <a:t> about this statue.</a:t>
            </a:r>
          </a:p>
          <a:p>
            <a:r>
              <a:rPr lang="en-US" dirty="0"/>
              <a:t>Before we </a:t>
            </a:r>
            <a:r>
              <a:rPr lang="en-US" dirty="0" err="1"/>
              <a:t>kno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0BF602-C827-4AA4-8C00-CC2C794BEF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86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History. Here is the start date and construction process.</a:t>
            </a:r>
          </a:p>
          <a:p>
            <a:r>
              <a:rPr lang="en-US" dirty="0"/>
              <a:t> In 1865 the French historian </a:t>
            </a:r>
            <a:r>
              <a:rPr lang="en-US" dirty="0" err="1"/>
              <a:t>uy</a:t>
            </a:r>
            <a:r>
              <a:rPr lang="en-US" dirty="0"/>
              <a:t> </a:t>
            </a:r>
            <a:r>
              <a:rPr lang="en-US" dirty="0" err="1"/>
              <a:t>đoa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lé</a:t>
            </a:r>
            <a:r>
              <a:rPr lang="en-US" dirty="0"/>
              <a:t> </a:t>
            </a:r>
            <a:r>
              <a:rPr lang="en-US" dirty="0" err="1"/>
              <a:t>pô</a:t>
            </a:r>
            <a:r>
              <a:rPr lang="en-US" dirty="0"/>
              <a:t> </a:t>
            </a:r>
            <a:r>
              <a:rPr lang="en-US" dirty="0" err="1"/>
              <a:t>lêy</a:t>
            </a:r>
            <a:r>
              <a:rPr lang="en-US" dirty="0"/>
              <a:t> proposed gifting a statue from the people of France to the United States to commemorate the friendship between the two nations and to honor liberty and democracy(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mó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xy</a:t>
            </a:r>
            <a:r>
              <a:rPr lang="en-US" dirty="0"/>
              <a:t>).</a:t>
            </a:r>
            <a:br>
              <a:rPr lang="en-US" dirty="0"/>
            </a:br>
            <a:r>
              <a:rPr lang="en-US" dirty="0"/>
              <a:t>French sculptor Frédéric Auguste Bartholdi (v </a:t>
            </a:r>
            <a:r>
              <a:rPr lang="en-US" dirty="0" err="1"/>
              <a:t>rế</a:t>
            </a:r>
            <a:r>
              <a:rPr lang="en-US" dirty="0"/>
              <a:t> </a:t>
            </a:r>
            <a:r>
              <a:rPr lang="en-US" dirty="0" err="1"/>
              <a:t>đê</a:t>
            </a:r>
            <a:r>
              <a:rPr lang="en-US" dirty="0"/>
              <a:t> </a:t>
            </a:r>
            <a:r>
              <a:rPr lang="en-US" dirty="0" err="1"/>
              <a:t>ríc</a:t>
            </a:r>
            <a:r>
              <a:rPr lang="en-US" dirty="0"/>
              <a:t>- u </a:t>
            </a:r>
            <a:r>
              <a:rPr lang="en-US" dirty="0" err="1"/>
              <a:t>gụt</a:t>
            </a:r>
            <a:r>
              <a:rPr lang="en-US" dirty="0"/>
              <a:t>- </a:t>
            </a:r>
            <a:r>
              <a:rPr lang="en-US" dirty="0" err="1"/>
              <a:t>bát</a:t>
            </a:r>
            <a:r>
              <a:rPr lang="en-US" dirty="0"/>
              <a:t> </a:t>
            </a:r>
            <a:r>
              <a:rPr lang="en-US" dirty="0" err="1"/>
              <a:t>thô</a:t>
            </a:r>
            <a:r>
              <a:rPr lang="en-US" dirty="0"/>
              <a:t> </a:t>
            </a:r>
            <a:r>
              <a:rPr lang="en-US" dirty="0" err="1"/>
              <a:t>ri</a:t>
            </a:r>
            <a:r>
              <a:rPr lang="en-US" dirty="0"/>
              <a:t>) began designing the statue and started in 1875. </a:t>
            </a:r>
          </a:p>
          <a:p>
            <a:r>
              <a:rPr lang="en-US" dirty="0"/>
              <a:t> 1884 It was completed in France after 9 years and the Pedestal was constructing in the Liberty Island in 1883 and done after 3 years</a:t>
            </a:r>
          </a:p>
          <a:p>
            <a:r>
              <a:rPr lang="en-US" dirty="0"/>
              <a:t>The statue was disassembled (dis </a:t>
            </a: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sém</a:t>
            </a:r>
            <a:r>
              <a:rPr lang="en-US" dirty="0"/>
              <a:t> </a:t>
            </a:r>
            <a:r>
              <a:rPr lang="en-US" dirty="0" err="1"/>
              <a:t>bồ</a:t>
            </a:r>
            <a:r>
              <a:rPr lang="en-US" dirty="0"/>
              <a:t>) into 350 pieces and shipped to New York, arriving on June 17, 1885.</a:t>
            </a:r>
          </a:p>
          <a:p>
            <a:r>
              <a:rPr lang="en-US" dirty="0"/>
              <a:t>The assembly of the statue atop the pedestal was completed in October 1886. The official dedication ceremony took place on </a:t>
            </a:r>
            <a:r>
              <a:rPr lang="en-US" b="0" dirty="0"/>
              <a:t>October 28, 1886</a:t>
            </a:r>
            <a:r>
              <a:rPr lang="en-US" dirty="0"/>
              <a:t>, attended by U.S. President Grover Cleveland.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0BF602-C827-4AA4-8C00-CC2C794BEF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149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Statue of Liberty, officially named </a:t>
            </a:r>
            <a:r>
              <a:rPr lang="en-US" b="1" dirty="0"/>
              <a:t>"Liberty Enlightening the World,"</a:t>
            </a:r>
            <a:r>
              <a:rPr lang="en-US" dirty="0"/>
              <a:t> represents for the freedom and democracy in the world</a:t>
            </a:r>
          </a:p>
          <a:p>
            <a:r>
              <a:rPr lang="en-US" dirty="0"/>
              <a:t>the statue became a welcoming symbol for millions of immigrants arriving in the United States in search of a better life. The “America Dream”.</a:t>
            </a:r>
          </a:p>
          <a:p>
            <a:r>
              <a:rPr lang="en-US" dirty="0"/>
              <a:t>The statue is a gift from the people of France to the United States, commemorating the friendship and cooperation between the two nations during the American Revolution</a:t>
            </a:r>
          </a:p>
          <a:p>
            <a:r>
              <a:rPr lang="en-US" dirty="0"/>
              <a:t>The torch that Lady Liberty holds symbolizes the light guiding the way to freedom and knowledge. It represents enlightenment and the hope for a brighter future.</a:t>
            </a:r>
          </a:p>
          <a:p>
            <a:r>
              <a:rPr lang="en-US" dirty="0"/>
              <a:t>At the foot of the statue is a broken chain, symbolizing liberation from oppression and slavery. This emphasizes(</a:t>
            </a:r>
            <a:r>
              <a:rPr lang="en-US" dirty="0" err="1"/>
              <a:t>ím</a:t>
            </a:r>
            <a:r>
              <a:rPr lang="en-US" dirty="0"/>
              <a:t> </a:t>
            </a:r>
            <a:r>
              <a:rPr lang="en-US" dirty="0" err="1"/>
              <a:t>phơ</a:t>
            </a:r>
            <a:r>
              <a:rPr lang="en-US" dirty="0"/>
              <a:t> size </a:t>
            </a:r>
            <a:r>
              <a:rPr lang="en-US" dirty="0" err="1"/>
              <a:t>sịt</a:t>
            </a:r>
            <a:r>
              <a:rPr lang="en-US" dirty="0"/>
              <a:t>) the importance of freedom and equal rights for all.</a:t>
            </a:r>
            <a:br>
              <a:rPr lang="en-US" dirty="0"/>
            </a:br>
            <a:r>
              <a:rPr lang="en-US" dirty="0"/>
              <a:t>Lady Liberty holds a tablet inscribed the date of the United States Declaration of Independence. This symbolizes the foundation of freedom and democracy in the U.S.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0BF602-C827-4AA4-8C00-CC2C794BEF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01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several suggest for visitors. </a:t>
            </a:r>
            <a:br>
              <a:rPr lang="en-US" dirty="0"/>
            </a:br>
            <a:r>
              <a:rPr lang="en-US" dirty="0"/>
              <a:t>Because it’s just open from 8:30 AM to 4 PM and many visitor want to come there. I suggest that you should buy tickets online. Besides, there are 3 kind of tickets.” General Admission” Pedestal Reserve Ticket” Crown Reserve Ticket”</a:t>
            </a:r>
            <a:br>
              <a:rPr lang="en-US" dirty="0"/>
            </a:br>
            <a:r>
              <a:rPr lang="en-US" dirty="0"/>
              <a:t>Ferry service to Liberty Island and Ellis Island, access to the grounds and museums on both islands.</a:t>
            </a:r>
            <a:br>
              <a:rPr lang="en-US" dirty="0"/>
            </a:br>
            <a:r>
              <a:rPr lang="en-US" dirty="0"/>
              <a:t>Everything in general admission plus access to the pedestal.</a:t>
            </a:r>
            <a:br>
              <a:rPr lang="en-US" dirty="0"/>
            </a:br>
            <a:r>
              <a:rPr lang="en-US" dirty="0"/>
              <a:t>All pedestal access benefits plus entry to the crown. It very limited ticket. So you maybe wait for months.</a:t>
            </a:r>
          </a:p>
          <a:p>
            <a:r>
              <a:rPr lang="en-US" dirty="0"/>
              <a:t>There are few restaurants and public restrooms . So you don’t need to worry about these problems</a:t>
            </a:r>
          </a:p>
          <a:p>
            <a:r>
              <a:rPr lang="en-US" dirty="0"/>
              <a:t>Finally. Remember to check the schedule and weather. Keep safety and </a:t>
            </a:r>
            <a:r>
              <a:rPr lang="en-US"/>
              <a:t>enjoy your trip.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0BF602-C827-4AA4-8C00-CC2C794BEF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38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everyone for listening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0BF602-C827-4AA4-8C00-CC2C794BEF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437408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1497630">
            <a:off x="12393079" y="-461397"/>
            <a:ext cx="7821318" cy="13147373"/>
          </a:xfrm>
          <a:prstGeom prst="rect">
            <a:avLst/>
          </a:prstGeom>
          <a:solidFill>
            <a:srgbClr val="1D3880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643703" y="8561937"/>
            <a:ext cx="6663423" cy="1277676"/>
          </a:xfrm>
          <a:custGeom>
            <a:avLst/>
            <a:gdLst/>
            <a:ahLst/>
            <a:cxnLst/>
            <a:rect l="l" t="t" r="r" b="b"/>
            <a:pathLst>
              <a:path w="6663423" h="1277676">
                <a:moveTo>
                  <a:pt x="0" y="0"/>
                </a:moveTo>
                <a:lnTo>
                  <a:pt x="6663423" y="0"/>
                </a:lnTo>
                <a:lnTo>
                  <a:pt x="6663423" y="1277676"/>
                </a:lnTo>
                <a:lnTo>
                  <a:pt x="0" y="12776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0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033680" y="684077"/>
            <a:ext cx="5883471" cy="8152900"/>
            <a:chOff x="0" y="0"/>
            <a:chExt cx="4734560" cy="6560820"/>
          </a:xfrm>
        </p:grpSpPr>
        <p:sp>
          <p:nvSpPr>
            <p:cNvPr id="5" name="Freeform 5"/>
            <p:cNvSpPr/>
            <p:nvPr/>
          </p:nvSpPr>
          <p:spPr>
            <a:xfrm>
              <a:off x="36830" y="50800"/>
              <a:ext cx="4645660" cy="6473190"/>
            </a:xfrm>
            <a:custGeom>
              <a:avLst/>
              <a:gdLst/>
              <a:ahLst/>
              <a:cxnLst/>
              <a:rect l="l" t="t" r="r" b="b"/>
              <a:pathLst>
                <a:path w="4645660" h="6473190">
                  <a:moveTo>
                    <a:pt x="4368800" y="0"/>
                  </a:moveTo>
                  <a:lnTo>
                    <a:pt x="276860" y="0"/>
                  </a:lnTo>
                  <a:cubicBezTo>
                    <a:pt x="124460" y="0"/>
                    <a:pt x="0" y="123190"/>
                    <a:pt x="0" y="276860"/>
                  </a:cubicBezTo>
                  <a:lnTo>
                    <a:pt x="0" y="6196330"/>
                  </a:lnTo>
                  <a:cubicBezTo>
                    <a:pt x="0" y="6350000"/>
                    <a:pt x="124460" y="6473190"/>
                    <a:pt x="276860" y="6473190"/>
                  </a:cubicBezTo>
                  <a:lnTo>
                    <a:pt x="4368800" y="6473190"/>
                  </a:lnTo>
                  <a:cubicBezTo>
                    <a:pt x="4522470" y="6473190"/>
                    <a:pt x="4645660" y="6348730"/>
                    <a:pt x="4645660" y="6196330"/>
                  </a:cubicBezTo>
                  <a:lnTo>
                    <a:pt x="4645660" y="276860"/>
                  </a:lnTo>
                  <a:cubicBezTo>
                    <a:pt x="4645660" y="123190"/>
                    <a:pt x="4522470" y="0"/>
                    <a:pt x="4368800" y="0"/>
                  </a:cubicBezTo>
                  <a:close/>
                  <a:moveTo>
                    <a:pt x="4425950" y="6156960"/>
                  </a:moveTo>
                  <a:cubicBezTo>
                    <a:pt x="4425950" y="6212840"/>
                    <a:pt x="4380230" y="6258560"/>
                    <a:pt x="4324350" y="6258560"/>
                  </a:cubicBezTo>
                  <a:lnTo>
                    <a:pt x="321310" y="6258560"/>
                  </a:lnTo>
                  <a:cubicBezTo>
                    <a:pt x="265430" y="6258560"/>
                    <a:pt x="219710" y="6212840"/>
                    <a:pt x="219710" y="6156960"/>
                  </a:cubicBezTo>
                  <a:lnTo>
                    <a:pt x="219710" y="316230"/>
                  </a:lnTo>
                  <a:cubicBezTo>
                    <a:pt x="219710" y="260350"/>
                    <a:pt x="265430" y="214630"/>
                    <a:pt x="321310" y="214630"/>
                  </a:cubicBezTo>
                  <a:lnTo>
                    <a:pt x="4325620" y="214630"/>
                  </a:lnTo>
                  <a:cubicBezTo>
                    <a:pt x="4381500" y="214630"/>
                    <a:pt x="4427220" y="260350"/>
                    <a:pt x="4427220" y="316230"/>
                  </a:cubicBezTo>
                  <a:lnTo>
                    <a:pt x="4427220" y="61569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16511"/>
              <a:ext cx="4716780" cy="6544310"/>
            </a:xfrm>
            <a:custGeom>
              <a:avLst/>
              <a:gdLst/>
              <a:ahLst/>
              <a:cxnLst/>
              <a:rect l="l" t="t" r="r" b="b"/>
              <a:pathLst>
                <a:path w="4716780" h="6544310">
                  <a:moveTo>
                    <a:pt x="4395470" y="36829"/>
                  </a:moveTo>
                  <a:cubicBezTo>
                    <a:pt x="4552950" y="36829"/>
                    <a:pt x="4681220" y="165099"/>
                    <a:pt x="4681220" y="322579"/>
                  </a:cubicBezTo>
                  <a:lnTo>
                    <a:pt x="4681220" y="6222999"/>
                  </a:lnTo>
                  <a:cubicBezTo>
                    <a:pt x="4681220" y="6380479"/>
                    <a:pt x="4552950" y="6508750"/>
                    <a:pt x="4395470" y="6508750"/>
                  </a:cubicBezTo>
                  <a:lnTo>
                    <a:pt x="321310" y="6508750"/>
                  </a:lnTo>
                  <a:cubicBezTo>
                    <a:pt x="163830" y="6508750"/>
                    <a:pt x="35560" y="6380480"/>
                    <a:pt x="35560" y="6223000"/>
                  </a:cubicBezTo>
                  <a:lnTo>
                    <a:pt x="35560" y="322580"/>
                  </a:lnTo>
                  <a:cubicBezTo>
                    <a:pt x="35560" y="165100"/>
                    <a:pt x="163830" y="36830"/>
                    <a:pt x="321310" y="36830"/>
                  </a:cubicBezTo>
                  <a:lnTo>
                    <a:pt x="4395470" y="36830"/>
                  </a:lnTo>
                  <a:moveTo>
                    <a:pt x="4395470" y="0"/>
                  </a:moveTo>
                  <a:lnTo>
                    <a:pt x="321310" y="0"/>
                  </a:lnTo>
                  <a:cubicBezTo>
                    <a:pt x="143510" y="0"/>
                    <a:pt x="0" y="144780"/>
                    <a:pt x="0" y="322580"/>
                  </a:cubicBezTo>
                  <a:lnTo>
                    <a:pt x="0" y="6223000"/>
                  </a:lnTo>
                  <a:cubicBezTo>
                    <a:pt x="0" y="6400800"/>
                    <a:pt x="143510" y="6544309"/>
                    <a:pt x="321310" y="6544309"/>
                  </a:cubicBezTo>
                  <a:lnTo>
                    <a:pt x="4395470" y="6544309"/>
                  </a:lnTo>
                  <a:cubicBezTo>
                    <a:pt x="4573270" y="6544309"/>
                    <a:pt x="4716780" y="6400800"/>
                    <a:pt x="4716780" y="6223000"/>
                  </a:cubicBezTo>
                  <a:lnTo>
                    <a:pt x="4716780" y="322580"/>
                  </a:lnTo>
                  <a:cubicBezTo>
                    <a:pt x="4716780" y="144780"/>
                    <a:pt x="4573270" y="0"/>
                    <a:pt x="4395470" y="0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256540" y="265430"/>
              <a:ext cx="4207510" cy="6043930"/>
            </a:xfrm>
            <a:custGeom>
              <a:avLst/>
              <a:gdLst/>
              <a:ahLst/>
              <a:cxnLst/>
              <a:rect l="l" t="t" r="r" b="b"/>
              <a:pathLst>
                <a:path w="4207510" h="6043930">
                  <a:moveTo>
                    <a:pt x="4206240" y="5942330"/>
                  </a:moveTo>
                  <a:cubicBezTo>
                    <a:pt x="4206240" y="5998210"/>
                    <a:pt x="4160520" y="6043930"/>
                    <a:pt x="4104640" y="6043930"/>
                  </a:cubicBezTo>
                  <a:lnTo>
                    <a:pt x="101600" y="6043930"/>
                  </a:lnTo>
                  <a:cubicBezTo>
                    <a:pt x="45720" y="6043930"/>
                    <a:pt x="0" y="5998210"/>
                    <a:pt x="0" y="5942330"/>
                  </a:cubicBezTo>
                  <a:lnTo>
                    <a:pt x="0" y="101600"/>
                  </a:lnTo>
                  <a:cubicBezTo>
                    <a:pt x="0" y="45720"/>
                    <a:pt x="45720" y="0"/>
                    <a:pt x="101600" y="0"/>
                  </a:cubicBezTo>
                  <a:lnTo>
                    <a:pt x="4105910" y="0"/>
                  </a:lnTo>
                  <a:cubicBezTo>
                    <a:pt x="4161790" y="0"/>
                    <a:pt x="4207510" y="45720"/>
                    <a:pt x="4207510" y="101600"/>
                  </a:cubicBezTo>
                  <a:lnTo>
                    <a:pt x="4207510" y="5942330"/>
                  </a:lnTo>
                  <a:close/>
                </a:path>
              </a:pathLst>
            </a:custGeom>
            <a:blipFill>
              <a:blip r:embed="rId4"/>
              <a:stretch>
                <a:fillRect l="-21823" r="-21823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951378" y="120589"/>
              <a:ext cx="79963" cy="76322"/>
            </a:xfrm>
            <a:custGeom>
              <a:avLst/>
              <a:gdLst/>
              <a:ahLst/>
              <a:cxnLst/>
              <a:rect l="l" t="t" r="r" b="b"/>
              <a:pathLst>
                <a:path w="79963" h="76322">
                  <a:moveTo>
                    <a:pt x="39982" y="61"/>
                  </a:moveTo>
                  <a:cubicBezTo>
                    <a:pt x="26330" y="0"/>
                    <a:pt x="13688" y="7248"/>
                    <a:pt x="6844" y="19062"/>
                  </a:cubicBezTo>
                  <a:cubicBezTo>
                    <a:pt x="0" y="30875"/>
                    <a:pt x="0" y="45447"/>
                    <a:pt x="6844" y="57260"/>
                  </a:cubicBezTo>
                  <a:cubicBezTo>
                    <a:pt x="13688" y="69074"/>
                    <a:pt x="26330" y="76322"/>
                    <a:pt x="39982" y="76261"/>
                  </a:cubicBezTo>
                  <a:cubicBezTo>
                    <a:pt x="53634" y="76322"/>
                    <a:pt x="66276" y="69074"/>
                    <a:pt x="73120" y="57260"/>
                  </a:cubicBezTo>
                  <a:cubicBezTo>
                    <a:pt x="79964" y="45447"/>
                    <a:pt x="79964" y="30875"/>
                    <a:pt x="73120" y="19062"/>
                  </a:cubicBezTo>
                  <a:cubicBezTo>
                    <a:pt x="66276" y="7248"/>
                    <a:pt x="53634" y="0"/>
                    <a:pt x="39982" y="61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2119473" y="104052"/>
              <a:ext cx="114614" cy="109395"/>
            </a:xfrm>
            <a:custGeom>
              <a:avLst/>
              <a:gdLst/>
              <a:ahLst/>
              <a:cxnLst/>
              <a:rect l="l" t="t" r="r" b="b"/>
              <a:pathLst>
                <a:path w="114614" h="109395">
                  <a:moveTo>
                    <a:pt x="57307" y="88"/>
                  </a:moveTo>
                  <a:cubicBezTo>
                    <a:pt x="37739" y="0"/>
                    <a:pt x="19619" y="10390"/>
                    <a:pt x="9809" y="27322"/>
                  </a:cubicBezTo>
                  <a:cubicBezTo>
                    <a:pt x="0" y="44255"/>
                    <a:pt x="0" y="65141"/>
                    <a:pt x="9809" y="82074"/>
                  </a:cubicBezTo>
                  <a:cubicBezTo>
                    <a:pt x="19619" y="99006"/>
                    <a:pt x="37739" y="109396"/>
                    <a:pt x="57307" y="109308"/>
                  </a:cubicBezTo>
                  <a:cubicBezTo>
                    <a:pt x="76875" y="109396"/>
                    <a:pt x="94995" y="99006"/>
                    <a:pt x="104804" y="82074"/>
                  </a:cubicBezTo>
                  <a:cubicBezTo>
                    <a:pt x="114614" y="65141"/>
                    <a:pt x="114614" y="44255"/>
                    <a:pt x="104804" y="27322"/>
                  </a:cubicBezTo>
                  <a:cubicBezTo>
                    <a:pt x="94995" y="10390"/>
                    <a:pt x="76875" y="0"/>
                    <a:pt x="57307" y="88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2328944" y="128221"/>
              <a:ext cx="63971" cy="61058"/>
            </a:xfrm>
            <a:custGeom>
              <a:avLst/>
              <a:gdLst/>
              <a:ahLst/>
              <a:cxnLst/>
              <a:rect l="l" t="t" r="r" b="b"/>
              <a:pathLst>
                <a:path w="63971" h="61058">
                  <a:moveTo>
                    <a:pt x="31986" y="49"/>
                  </a:moveTo>
                  <a:cubicBezTo>
                    <a:pt x="21064" y="0"/>
                    <a:pt x="10951" y="5799"/>
                    <a:pt x="5476" y="15250"/>
                  </a:cubicBezTo>
                  <a:cubicBezTo>
                    <a:pt x="0" y="24700"/>
                    <a:pt x="0" y="36358"/>
                    <a:pt x="5476" y="45808"/>
                  </a:cubicBezTo>
                  <a:cubicBezTo>
                    <a:pt x="10951" y="55259"/>
                    <a:pt x="21064" y="61058"/>
                    <a:pt x="31986" y="61009"/>
                  </a:cubicBezTo>
                  <a:cubicBezTo>
                    <a:pt x="42908" y="61058"/>
                    <a:pt x="53021" y="55259"/>
                    <a:pt x="58496" y="45808"/>
                  </a:cubicBezTo>
                  <a:cubicBezTo>
                    <a:pt x="63971" y="36358"/>
                    <a:pt x="63971" y="24700"/>
                    <a:pt x="58496" y="15250"/>
                  </a:cubicBezTo>
                  <a:cubicBezTo>
                    <a:pt x="53021" y="5799"/>
                    <a:pt x="42908" y="0"/>
                    <a:pt x="31986" y="49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2346270" y="144758"/>
              <a:ext cx="29320" cy="27985"/>
            </a:xfrm>
            <a:custGeom>
              <a:avLst/>
              <a:gdLst/>
              <a:ahLst/>
              <a:cxnLst/>
              <a:rect l="l" t="t" r="r" b="b"/>
              <a:pathLst>
                <a:path w="29320" h="27985">
                  <a:moveTo>
                    <a:pt x="14660" y="22"/>
                  </a:moveTo>
                  <a:cubicBezTo>
                    <a:pt x="9654" y="0"/>
                    <a:pt x="5019" y="2657"/>
                    <a:pt x="2509" y="6989"/>
                  </a:cubicBezTo>
                  <a:cubicBezTo>
                    <a:pt x="0" y="11320"/>
                    <a:pt x="0" y="16664"/>
                    <a:pt x="2509" y="20995"/>
                  </a:cubicBezTo>
                  <a:cubicBezTo>
                    <a:pt x="5019" y="25327"/>
                    <a:pt x="9654" y="27984"/>
                    <a:pt x="14660" y="27962"/>
                  </a:cubicBezTo>
                  <a:cubicBezTo>
                    <a:pt x="19666" y="27984"/>
                    <a:pt x="24301" y="25327"/>
                    <a:pt x="26811" y="20995"/>
                  </a:cubicBezTo>
                  <a:cubicBezTo>
                    <a:pt x="29320" y="16664"/>
                    <a:pt x="29320" y="11320"/>
                    <a:pt x="26811" y="6989"/>
                  </a:cubicBezTo>
                  <a:cubicBezTo>
                    <a:pt x="24301" y="2657"/>
                    <a:pt x="19666" y="0"/>
                    <a:pt x="14660" y="22"/>
                  </a:cubicBez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2344044" y="144768"/>
              <a:ext cx="15993" cy="15264"/>
            </a:xfrm>
            <a:custGeom>
              <a:avLst/>
              <a:gdLst/>
              <a:ahLst/>
              <a:cxnLst/>
              <a:rect l="l" t="t" r="r" b="b"/>
              <a:pathLst>
                <a:path w="15993" h="15264">
                  <a:moveTo>
                    <a:pt x="7996" y="12"/>
                  </a:moveTo>
                  <a:cubicBezTo>
                    <a:pt x="5266" y="0"/>
                    <a:pt x="2737" y="1449"/>
                    <a:pt x="1368" y="3812"/>
                  </a:cubicBezTo>
                  <a:cubicBezTo>
                    <a:pt x="0" y="6175"/>
                    <a:pt x="0" y="9089"/>
                    <a:pt x="1368" y="11452"/>
                  </a:cubicBezTo>
                  <a:cubicBezTo>
                    <a:pt x="2737" y="13815"/>
                    <a:pt x="5266" y="15264"/>
                    <a:pt x="7996" y="15252"/>
                  </a:cubicBezTo>
                  <a:cubicBezTo>
                    <a:pt x="10726" y="15264"/>
                    <a:pt x="13255" y="13815"/>
                    <a:pt x="14623" y="11452"/>
                  </a:cubicBezTo>
                  <a:cubicBezTo>
                    <a:pt x="15992" y="9089"/>
                    <a:pt x="15992" y="6175"/>
                    <a:pt x="14623" y="3812"/>
                  </a:cubicBezTo>
                  <a:cubicBezTo>
                    <a:pt x="13255" y="1449"/>
                    <a:pt x="10726" y="0"/>
                    <a:pt x="7996" y="12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4716780" y="53467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4716780" y="86106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4064000" y="-2540"/>
              <a:ext cx="320040" cy="19050"/>
            </a:xfrm>
            <a:custGeom>
              <a:avLst/>
              <a:gdLst/>
              <a:ahLst/>
              <a:cxnLst/>
              <a:rect l="l" t="t" r="r" b="b"/>
              <a:pathLst>
                <a:path w="320040" h="19050">
                  <a:moveTo>
                    <a:pt x="0" y="19050"/>
                  </a:moveTo>
                  <a:lnTo>
                    <a:pt x="320040" y="19050"/>
                  </a:lnTo>
                  <a:cubicBezTo>
                    <a:pt x="320040" y="0"/>
                    <a:pt x="304800" y="2540"/>
                    <a:pt x="285750" y="2540"/>
                  </a:cubicBezTo>
                  <a:lnTo>
                    <a:pt x="34290" y="2540"/>
                  </a:lnTo>
                  <a:cubicBezTo>
                    <a:pt x="15240" y="2540"/>
                    <a:pt x="0" y="0"/>
                    <a:pt x="0" y="1905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84175" y="2107958"/>
            <a:ext cx="49334" cy="4960327"/>
            <a:chOff x="0" y="0"/>
            <a:chExt cx="12993" cy="130642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993" cy="1306424"/>
            </a:xfrm>
            <a:custGeom>
              <a:avLst/>
              <a:gdLst/>
              <a:ahLst/>
              <a:cxnLst/>
              <a:rect l="l" t="t" r="r" b="b"/>
              <a:pathLst>
                <a:path w="12993" h="1306424">
                  <a:moveTo>
                    <a:pt x="0" y="0"/>
                  </a:moveTo>
                  <a:lnTo>
                    <a:pt x="12993" y="0"/>
                  </a:lnTo>
                  <a:lnTo>
                    <a:pt x="12993" y="1306424"/>
                  </a:lnTo>
                  <a:lnTo>
                    <a:pt x="0" y="1306424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2993" cy="1344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350297" y="682980"/>
            <a:ext cx="1435411" cy="1015403"/>
          </a:xfrm>
          <a:custGeom>
            <a:avLst/>
            <a:gdLst/>
            <a:ahLst/>
            <a:cxnLst/>
            <a:rect l="l" t="t" r="r" b="b"/>
            <a:pathLst>
              <a:path w="1435411" h="1015403">
                <a:moveTo>
                  <a:pt x="0" y="0"/>
                </a:moveTo>
                <a:lnTo>
                  <a:pt x="1435411" y="0"/>
                </a:lnTo>
                <a:lnTo>
                  <a:pt x="1435411" y="1015403"/>
                </a:lnTo>
                <a:lnTo>
                  <a:pt x="0" y="10154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TextBox 20"/>
          <p:cNvSpPr txBox="1"/>
          <p:nvPr/>
        </p:nvSpPr>
        <p:spPr>
          <a:xfrm>
            <a:off x="1468662" y="1946033"/>
            <a:ext cx="4365533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200"/>
              </a:lnSpc>
              <a:spcBef>
                <a:spcPct val="0"/>
              </a:spcBef>
            </a:pPr>
            <a:r>
              <a:rPr lang="en-US" sz="8000" spc="864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STATUE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785708" y="1029571"/>
            <a:ext cx="4873555" cy="350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08"/>
              </a:lnSpc>
            </a:pPr>
            <a:r>
              <a:rPr lang="en-US" sz="2531" spc="17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Liberty Island, New York City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50297" y="6452047"/>
            <a:ext cx="8123510" cy="616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160"/>
              </a:lnSpc>
              <a:spcBef>
                <a:spcPct val="0"/>
              </a:spcBef>
            </a:pPr>
            <a:r>
              <a:rPr lang="en-US" sz="3686" spc="398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The iconic of the United States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588251" y="3340186"/>
            <a:ext cx="1601815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200"/>
              </a:lnSpc>
              <a:spcBef>
                <a:spcPct val="0"/>
              </a:spcBef>
            </a:pPr>
            <a:r>
              <a:rPr lang="en-US" sz="8000" spc="864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OF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468662" y="4734340"/>
            <a:ext cx="4589187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200"/>
              </a:lnSpc>
              <a:spcBef>
                <a:spcPct val="0"/>
              </a:spcBef>
            </a:pPr>
            <a:r>
              <a:rPr lang="en-US" sz="8000" spc="864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LIBERTY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56262" y="7934956"/>
            <a:ext cx="1388070" cy="763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222"/>
              </a:lnSpc>
              <a:spcBef>
                <a:spcPct val="0"/>
              </a:spcBef>
            </a:pPr>
            <a:r>
              <a:rPr lang="en-US" sz="4509" u="none" strike="noStrike" spc="238" dirty="0">
                <a:solidFill>
                  <a:srgbClr val="231F20"/>
                </a:solidFill>
                <a:latin typeface="Alata"/>
                <a:ea typeface="Alata"/>
                <a:cs typeface="Alata"/>
                <a:sym typeface="Alata"/>
              </a:rPr>
              <a:t>01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974620" y="7966569"/>
            <a:ext cx="1388070" cy="763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222"/>
              </a:lnSpc>
              <a:spcBef>
                <a:spcPct val="0"/>
              </a:spcBef>
            </a:pPr>
            <a:r>
              <a:rPr lang="en-US" sz="4509" spc="238">
                <a:solidFill>
                  <a:srgbClr val="231F20"/>
                </a:solidFill>
                <a:latin typeface="Alata"/>
                <a:ea typeface="Alata"/>
                <a:cs typeface="Alata"/>
                <a:sym typeface="Alata"/>
              </a:rPr>
              <a:t>02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315678" y="8718295"/>
            <a:ext cx="2069239" cy="342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7"/>
              </a:lnSpc>
            </a:pPr>
            <a:r>
              <a:rPr lang="en-US" sz="2100" spc="205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History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445744" y="7934956"/>
            <a:ext cx="1388070" cy="763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222"/>
              </a:lnSpc>
              <a:spcBef>
                <a:spcPct val="0"/>
              </a:spcBef>
            </a:pPr>
            <a:r>
              <a:rPr lang="en-US" sz="4509" spc="238">
                <a:solidFill>
                  <a:srgbClr val="231F20"/>
                </a:solidFill>
                <a:latin typeface="Alata"/>
                <a:ea typeface="Alata"/>
                <a:cs typeface="Alata"/>
                <a:sym typeface="Alata"/>
              </a:rPr>
              <a:t>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634035" y="8718295"/>
            <a:ext cx="2069239" cy="342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7"/>
              </a:lnSpc>
            </a:pPr>
            <a:r>
              <a:rPr lang="en-US" sz="2100" spc="205" dirty="0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Symbolism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105160" y="8670080"/>
            <a:ext cx="2069239" cy="342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97"/>
              </a:lnSpc>
            </a:pPr>
            <a:r>
              <a:rPr lang="en-US" sz="2100" spc="205" dirty="0">
                <a:solidFill>
                  <a:srgbClr val="231F2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Travel hints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14400" y="45720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C8C8C8"/>
                </a:solidFill>
              </a:rPr>
              <a:t>Confidential – For Educational Use Only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199765">
            <a:off x="53235" y="-6648310"/>
            <a:ext cx="5143500" cy="18288000"/>
          </a:xfrm>
          <a:prstGeom prst="rect">
            <a:avLst/>
          </a:prstGeom>
          <a:gradFill rotWithShape="1">
            <a:gsLst>
              <a:gs pos="0">
                <a:srgbClr val="A6A6A6">
                  <a:alpha val="100000"/>
                </a:srgbClr>
              </a:gs>
              <a:gs pos="100000">
                <a:srgbClr val="FFFFFF">
                  <a:alpha val="100000"/>
                </a:srgbClr>
              </a:gs>
            </a:gsLst>
            <a:lin ang="0"/>
          </a:gra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57951" y="196933"/>
            <a:ext cx="6130019" cy="4597514"/>
          </a:xfrm>
          <a:custGeom>
            <a:avLst/>
            <a:gdLst/>
            <a:ahLst/>
            <a:cxnLst/>
            <a:rect l="l" t="t" r="r" b="b"/>
            <a:pathLst>
              <a:path w="6130019" h="4597514">
                <a:moveTo>
                  <a:pt x="0" y="0"/>
                </a:moveTo>
                <a:lnTo>
                  <a:pt x="6130019" y="0"/>
                </a:lnTo>
                <a:lnTo>
                  <a:pt x="6130019" y="4597514"/>
                </a:lnTo>
                <a:lnTo>
                  <a:pt x="0" y="4597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568" b="-256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 rot="-10800000">
            <a:off x="6556910" y="-6782235"/>
            <a:ext cx="12312126" cy="18288000"/>
          </a:xfrm>
          <a:prstGeom prst="rect">
            <a:avLst/>
          </a:prstGeom>
          <a:gradFill rotWithShape="1">
            <a:gsLst>
              <a:gs pos="0">
                <a:srgbClr val="A6A6A6">
                  <a:alpha val="100000"/>
                </a:srgbClr>
              </a:gs>
              <a:gs pos="100000">
                <a:srgbClr val="FFFFFF">
                  <a:alpha val="100000"/>
                </a:srgbClr>
              </a:gs>
            </a:gsLst>
            <a:lin ang="0"/>
          </a:grad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124700" y="73108"/>
            <a:ext cx="12541705" cy="210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spc="648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START DATE AND CONSTRUCTION PROCESS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861671" y="2521090"/>
            <a:ext cx="2776042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INITIAL IDEA </a:t>
            </a:r>
          </a:p>
        </p:txBody>
      </p:sp>
      <p:sp>
        <p:nvSpPr>
          <p:cNvPr id="7" name="AutoShape 7"/>
          <p:cNvSpPr/>
          <p:nvPr/>
        </p:nvSpPr>
        <p:spPr>
          <a:xfrm flipV="1">
            <a:off x="12624983" y="2766060"/>
            <a:ext cx="0" cy="649224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AutoShape 8"/>
          <p:cNvSpPr/>
          <p:nvPr/>
        </p:nvSpPr>
        <p:spPr>
          <a:xfrm>
            <a:off x="12624983" y="2816365"/>
            <a:ext cx="2236688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1003711" y="2438540"/>
            <a:ext cx="1391841" cy="65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600" spc="431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1865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309222" y="3242459"/>
            <a:ext cx="3831145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DESIGN AND COMMENCEMENT</a:t>
            </a:r>
          </a:p>
        </p:txBody>
      </p:sp>
      <p:sp>
        <p:nvSpPr>
          <p:cNvPr id="11" name="AutoShape 11"/>
          <p:cNvSpPr/>
          <p:nvPr/>
        </p:nvSpPr>
        <p:spPr>
          <a:xfrm flipH="1">
            <a:off x="11140367" y="3804434"/>
            <a:ext cx="1503666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3216304" y="3407559"/>
            <a:ext cx="1334393" cy="65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600" spc="431" dirty="0">
                <a:solidFill>
                  <a:srgbClr val="000000"/>
                </a:solidFill>
                <a:latin typeface="Alata"/>
                <a:sym typeface="Alata"/>
              </a:rPr>
              <a:t>1875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907479" y="4510237"/>
            <a:ext cx="3730234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COMPLETION IN FRANCE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001677" y="4694387"/>
            <a:ext cx="1395909" cy="65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600" spc="431" dirty="0">
                <a:solidFill>
                  <a:srgbClr val="000000"/>
                </a:solidFill>
                <a:latin typeface="Alata"/>
                <a:sym typeface="Alata"/>
              </a:rPr>
              <a:t>1884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309222" y="5831989"/>
            <a:ext cx="4753786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TRANSPORTATION TO THE UNITED STATES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187581" y="5981214"/>
            <a:ext cx="1391841" cy="65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600" spc="431" dirty="0">
                <a:solidFill>
                  <a:srgbClr val="000000"/>
                </a:solidFill>
                <a:latin typeface="Alata"/>
                <a:sym typeface="Alata"/>
              </a:rPr>
              <a:t>1885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996295" y="7241689"/>
            <a:ext cx="3641418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ASSEMBLY AND INAUGURATION</a:t>
            </a:r>
          </a:p>
        </p:txBody>
      </p:sp>
      <p:sp>
        <p:nvSpPr>
          <p:cNvPr id="18" name="AutoShape 18"/>
          <p:cNvSpPr/>
          <p:nvPr/>
        </p:nvSpPr>
        <p:spPr>
          <a:xfrm flipH="1">
            <a:off x="12063008" y="6393964"/>
            <a:ext cx="581025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AutoShape 19"/>
          <p:cNvSpPr/>
          <p:nvPr/>
        </p:nvSpPr>
        <p:spPr>
          <a:xfrm>
            <a:off x="12624983" y="5072212"/>
            <a:ext cx="1282496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20" name="AutoShape 20"/>
          <p:cNvSpPr/>
          <p:nvPr/>
        </p:nvSpPr>
        <p:spPr>
          <a:xfrm flipV="1">
            <a:off x="12624983" y="7803664"/>
            <a:ext cx="1371312" cy="0"/>
          </a:xfrm>
          <a:prstGeom prst="line">
            <a:avLst/>
          </a:prstGeom>
          <a:ln w="38100" cap="flat">
            <a:solidFill>
              <a:srgbClr val="000000"/>
            </a:solidFill>
            <a:prstDash val="sysDot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11005745" y="7479814"/>
            <a:ext cx="1391841" cy="65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600" spc="431" dirty="0">
                <a:solidFill>
                  <a:srgbClr val="000000"/>
                </a:solidFill>
                <a:latin typeface="Alata"/>
                <a:sym typeface="Alata"/>
              </a:rPr>
              <a:t>1886</a:t>
            </a:r>
          </a:p>
        </p:txBody>
      </p:sp>
      <p:sp>
        <p:nvSpPr>
          <p:cNvPr id="22" name="Freeform 22"/>
          <p:cNvSpPr/>
          <p:nvPr/>
        </p:nvSpPr>
        <p:spPr>
          <a:xfrm>
            <a:off x="357951" y="5257257"/>
            <a:ext cx="6198959" cy="4597514"/>
          </a:xfrm>
          <a:custGeom>
            <a:avLst/>
            <a:gdLst/>
            <a:ahLst/>
            <a:cxnLst/>
            <a:rect l="l" t="t" r="r" b="b"/>
            <a:pathLst>
              <a:path w="6198959" h="4597514">
                <a:moveTo>
                  <a:pt x="0" y="0"/>
                </a:moveTo>
                <a:lnTo>
                  <a:pt x="6198959" y="0"/>
                </a:lnTo>
                <a:lnTo>
                  <a:pt x="6198959" y="4597514"/>
                </a:lnTo>
                <a:lnTo>
                  <a:pt x="0" y="4597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3265" r="-1506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914400" y="45720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C8C8C8"/>
                </a:solidFill>
              </a:rPr>
              <a:t>Confidential – For Educational Use Only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6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6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  <p:bldP spid="7" grpId="0" animBg="1"/>
      <p:bldP spid="8" grpId="0" animBg="1"/>
      <p:bldP spid="9" grpId="0"/>
      <p:bldP spid="10" grpId="0"/>
      <p:bldP spid="11" grpId="0" animBg="1"/>
      <p:bldP spid="12" grpId="0"/>
      <p:bldP spid="13" grpId="0"/>
      <p:bldP spid="14" grpId="0"/>
      <p:bldP spid="15" grpId="0"/>
      <p:bldP spid="16" grpId="0"/>
      <p:bldP spid="17" grpId="0"/>
      <p:bldP spid="18" grpId="0" animBg="1"/>
      <p:bldP spid="19" grpId="0" animBg="1"/>
      <p:bldP spid="20" grpId="0" animBg="1"/>
      <p:bldP spid="21" grpId="0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57631" y="-6815130"/>
            <a:ext cx="12312126" cy="18288000"/>
          </a:xfrm>
          <a:prstGeom prst="rect">
            <a:avLst/>
          </a:prstGeom>
          <a:gradFill rotWithShape="1">
            <a:gsLst>
              <a:gs pos="0">
                <a:srgbClr val="A6A6A6">
                  <a:alpha val="21000"/>
                </a:srgbClr>
              </a:gs>
              <a:gs pos="100000">
                <a:srgbClr val="FFFFFF">
                  <a:alpha val="21000"/>
                </a:srgbClr>
              </a:gs>
            </a:gsLst>
            <a:lin ang="0"/>
          </a:gra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004336" y="-2996451"/>
            <a:ext cx="10390966" cy="14879183"/>
          </a:xfrm>
          <a:prstGeom prst="rect">
            <a:avLst/>
          </a:prstGeom>
          <a:solidFill>
            <a:srgbClr val="1D3880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448434" y="1543039"/>
            <a:ext cx="8766" cy="6343661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oval" w="lg" len="lg"/>
            <a:tailEnd type="oval" w="lg" len="lg"/>
          </a:ln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9945233" y="4320053"/>
            <a:ext cx="8287780" cy="5618834"/>
            <a:chOff x="0" y="0"/>
            <a:chExt cx="11050374" cy="74917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050374" cy="7491785"/>
            </a:xfrm>
            <a:custGeom>
              <a:avLst/>
              <a:gdLst/>
              <a:ahLst/>
              <a:cxnLst/>
              <a:rect l="l" t="t" r="r" b="b"/>
              <a:pathLst>
                <a:path w="11050374" h="7491785">
                  <a:moveTo>
                    <a:pt x="0" y="0"/>
                  </a:moveTo>
                  <a:lnTo>
                    <a:pt x="11050374" y="0"/>
                  </a:lnTo>
                  <a:lnTo>
                    <a:pt x="11050374" y="7491785"/>
                  </a:lnTo>
                  <a:lnTo>
                    <a:pt x="0" y="749178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10004336" y="561222"/>
            <a:ext cx="8169575" cy="3577398"/>
          </a:xfrm>
          <a:custGeom>
            <a:avLst/>
            <a:gdLst/>
            <a:ahLst/>
            <a:cxnLst/>
            <a:rect l="l" t="t" r="r" b="b"/>
            <a:pathLst>
              <a:path w="8169575" h="3577398">
                <a:moveTo>
                  <a:pt x="0" y="0"/>
                </a:moveTo>
                <a:lnTo>
                  <a:pt x="8169574" y="0"/>
                </a:lnTo>
                <a:lnTo>
                  <a:pt x="8169574" y="3577398"/>
                </a:lnTo>
                <a:lnTo>
                  <a:pt x="0" y="35773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0088" b="-100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0" y="225228"/>
            <a:ext cx="10004336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spc="648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SYMBOLISM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2266" y="1558643"/>
            <a:ext cx="8504129" cy="497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SYMBOL OF FREEDOM AND DEMOCRACY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2266" y="2262195"/>
            <a:ext cx="5684733" cy="497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WELCOMING IMMIGRANTS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2267" y="3081345"/>
            <a:ext cx="841980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FRIENDSHIP BETWEEN FRANCE AND THE UNITED STATES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92267" y="4433895"/>
            <a:ext cx="5379933" cy="497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LIGHT GUIDING THE WAY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92266" y="5253045"/>
            <a:ext cx="8351729" cy="4976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BREAKING THE CHAINS OF OPPRESSION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92267" y="6072195"/>
            <a:ext cx="841980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THE DATE OF THE DECLARATION OF INDEPENDENCE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914400" y="45720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C8C8C8"/>
                </a:solidFill>
              </a:rPr>
              <a:t>Confidential – For Educational Use Only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956456" y="-6956456"/>
            <a:ext cx="4375087" cy="18288000"/>
          </a:xfrm>
          <a:prstGeom prst="rect">
            <a:avLst/>
          </a:prstGeom>
          <a:gradFill rotWithShape="1">
            <a:gsLst>
              <a:gs pos="0">
                <a:srgbClr val="5DE0E6">
                  <a:alpha val="76000"/>
                </a:srgbClr>
              </a:gs>
              <a:gs pos="100000">
                <a:srgbClr val="004AAD">
                  <a:alpha val="76000"/>
                </a:srgbClr>
              </a:gs>
            </a:gsLst>
            <a:lin ang="0"/>
          </a:gra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835539" y="7159545"/>
            <a:ext cx="16616922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diamond" w="lg" len="lg"/>
            <a:tailEnd type="diamond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7751467"/>
            <a:ext cx="5248537" cy="497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</a:rPr>
              <a:t>Purchasing Tickets</a:t>
            </a:r>
            <a:endParaRPr lang="en-US" sz="3000" spc="324" dirty="0">
              <a:solidFill>
                <a:srgbClr val="000000"/>
              </a:solidFill>
              <a:latin typeface="Alata"/>
              <a:sym typeface="Roboto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3652968" y="7159545"/>
            <a:ext cx="0" cy="66812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5030513" y="7716394"/>
            <a:ext cx="6093373" cy="497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Pass Security</a:t>
            </a:r>
          </a:p>
        </p:txBody>
      </p:sp>
      <p:sp>
        <p:nvSpPr>
          <p:cNvPr id="7" name="AutoShape 7"/>
          <p:cNvSpPr/>
          <p:nvPr/>
        </p:nvSpPr>
        <p:spPr>
          <a:xfrm flipH="1" flipV="1">
            <a:off x="5943598" y="6491420"/>
            <a:ext cx="1" cy="66812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US"/>
          </a:p>
        </p:txBody>
      </p:sp>
      <p:sp>
        <p:nvSpPr>
          <p:cNvPr id="8" name="AutoShape 8"/>
          <p:cNvSpPr/>
          <p:nvPr/>
        </p:nvSpPr>
        <p:spPr>
          <a:xfrm flipH="1">
            <a:off x="8077200" y="7159545"/>
            <a:ext cx="0" cy="66812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6594363" y="0"/>
            <a:ext cx="602451" cy="574211"/>
            <a:chOff x="0" y="0"/>
            <a:chExt cx="812800" cy="7747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DE5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97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623193" y="-311498"/>
            <a:ext cx="16230600" cy="4686586"/>
          </a:xfrm>
          <a:custGeom>
            <a:avLst/>
            <a:gdLst/>
            <a:ahLst/>
            <a:cxnLst/>
            <a:rect l="l" t="t" r="r" b="b"/>
            <a:pathLst>
              <a:path w="16230600" h="4686586">
                <a:moveTo>
                  <a:pt x="0" y="0"/>
                </a:moveTo>
                <a:lnTo>
                  <a:pt x="16230600" y="0"/>
                </a:lnTo>
                <a:lnTo>
                  <a:pt x="16230600" y="4686585"/>
                </a:lnTo>
                <a:lnTo>
                  <a:pt x="0" y="46865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-374124" y="-91329"/>
            <a:ext cx="7570937" cy="4258652"/>
          </a:xfrm>
          <a:custGeom>
            <a:avLst/>
            <a:gdLst/>
            <a:ahLst/>
            <a:cxnLst/>
            <a:rect l="l" t="t" r="r" b="b"/>
            <a:pathLst>
              <a:path w="7570937" h="4258652">
                <a:moveTo>
                  <a:pt x="0" y="0"/>
                </a:moveTo>
                <a:lnTo>
                  <a:pt x="7570938" y="0"/>
                </a:lnTo>
                <a:lnTo>
                  <a:pt x="7570938" y="4258652"/>
                </a:lnTo>
                <a:lnTo>
                  <a:pt x="0" y="425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48" r="-44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4144790" y="-114300"/>
            <a:ext cx="9998420" cy="2094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5"/>
              </a:lnSpc>
            </a:pPr>
            <a:r>
              <a:rPr lang="en-US" sz="5996" spc="647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TRAVEL HINT</a:t>
            </a:r>
          </a:p>
          <a:p>
            <a:pPr algn="ctr">
              <a:lnSpc>
                <a:spcPts val="8395"/>
              </a:lnSpc>
              <a:spcBef>
                <a:spcPct val="0"/>
              </a:spcBef>
            </a:pPr>
            <a:endParaRPr lang="en-US" sz="5996" spc="647" dirty="0">
              <a:solidFill>
                <a:srgbClr val="000000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346272" y="5442352"/>
            <a:ext cx="5194655" cy="1049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sym typeface="Alata"/>
              </a:rPr>
              <a:t>Go to the</a:t>
            </a:r>
            <a:r>
              <a:rPr lang="en-US" sz="3000" spc="324" dirty="0">
                <a:solidFill>
                  <a:srgbClr val="000000"/>
                </a:solidFill>
                <a:latin typeface="Alata"/>
              </a:rPr>
              <a:t> Official Ferry Service</a:t>
            </a:r>
            <a:endParaRPr lang="en-US" sz="3000" spc="324" dirty="0">
              <a:solidFill>
                <a:srgbClr val="000000"/>
              </a:solidFill>
              <a:latin typeface="Alata"/>
              <a:sym typeface="Alata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2270864" y="-1679276"/>
            <a:ext cx="7570937" cy="4258652"/>
          </a:xfrm>
          <a:custGeom>
            <a:avLst/>
            <a:gdLst/>
            <a:ahLst/>
            <a:cxnLst/>
            <a:rect l="l" t="t" r="r" b="b"/>
            <a:pathLst>
              <a:path w="7570937" h="4258652">
                <a:moveTo>
                  <a:pt x="0" y="0"/>
                </a:moveTo>
                <a:lnTo>
                  <a:pt x="7570937" y="0"/>
                </a:lnTo>
                <a:lnTo>
                  <a:pt x="7570937" y="4258652"/>
                </a:lnTo>
                <a:lnTo>
                  <a:pt x="0" y="425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48" r="-44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AutoShape 7">
            <a:extLst>
              <a:ext uri="{FF2B5EF4-FFF2-40B4-BE49-F238E27FC236}">
                <a16:creationId xmlns:a16="http://schemas.microsoft.com/office/drawing/2014/main" id="{7823954A-7C63-A0FE-83D4-E46F05A6E80D}"/>
              </a:ext>
            </a:extLst>
          </p:cNvPr>
          <p:cNvSpPr/>
          <p:nvPr/>
        </p:nvSpPr>
        <p:spPr>
          <a:xfrm flipH="1" flipV="1">
            <a:off x="11051657" y="6491418"/>
            <a:ext cx="0" cy="66812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93D1F423-D759-FBB8-B8CE-46737A037C62}"/>
              </a:ext>
            </a:extLst>
          </p:cNvPr>
          <p:cNvSpPr txBox="1"/>
          <p:nvPr/>
        </p:nvSpPr>
        <p:spPr>
          <a:xfrm>
            <a:off x="8048270" y="5996139"/>
            <a:ext cx="6093373" cy="497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24" dirty="0">
                <a:solidFill>
                  <a:srgbClr val="000000"/>
                </a:solidFill>
                <a:latin typeface="Alata"/>
                <a:ea typeface="Alata"/>
                <a:cs typeface="Alata"/>
                <a:sym typeface="Alata"/>
              </a:rPr>
              <a:t>Enjoy your trip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14400" y="45720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C8C8C8"/>
                </a:solidFill>
              </a:rPr>
              <a:t>Confidential – For Educational Use Only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444" b="-944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14400" y="45720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C8C8C8"/>
                </a:solidFill>
              </a:rPr>
              <a:t>Confidential – For Educational Use Only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641</Words>
  <Application>Microsoft Office PowerPoint</Application>
  <PresentationFormat>Custom</PresentationFormat>
  <Paragraphs>56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Montserrat Light</vt:lpstr>
      <vt:lpstr>Alata</vt:lpstr>
      <vt:lpstr>Arial</vt:lpstr>
      <vt:lpstr>Calibri</vt:lpstr>
      <vt:lpstr>Glacial Indifference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Iconic of the United States</dc:title>
  <cp:lastModifiedBy>Ngọc Thạch Nhan b1805657</cp:lastModifiedBy>
  <cp:revision>1</cp:revision>
  <dcterms:created xsi:type="dcterms:W3CDTF">2006-08-16T00:00:00Z</dcterms:created>
  <dcterms:modified xsi:type="dcterms:W3CDTF">2024-12-05T06:15:54Z</dcterms:modified>
  <dc:identifier>DAGYWwTw4-k</dc:identifier>
</cp:coreProperties>
</file>

<file path=docProps/thumbnail.jpeg>
</file>